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oHyeon" charset="1" panose="00000000000000000000"/>
      <p:regular r:id="rId10"/>
    </p:embeddedFont>
    <p:embeddedFont>
      <p:font typeface="Nanum Gothic" charset="1" panose="020D0604000000000000"/>
      <p:regular r:id="rId11"/>
    </p:embeddedFont>
    <p:embeddedFont>
      <p:font typeface="Nanum Gothic Bold" charset="1" panose="020D0804000000000000"/>
      <p:regular r:id="rId12"/>
    </p:embeddedFont>
    <p:embeddedFont>
      <p:font typeface="Nanum Gothic Ultra-Bold" charset="1" panose="020D0904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25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18340"/>
            <a:ext cx="15305568" cy="6673607"/>
            <a:chOff x="0" y="0"/>
            <a:chExt cx="20407424" cy="889814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0407424" cy="8898142"/>
              <a:chOff x="0" y="0"/>
              <a:chExt cx="5177439" cy="225749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177439" cy="2257492"/>
              </a:xfrm>
              <a:custGeom>
                <a:avLst/>
                <a:gdLst/>
                <a:ahLst/>
                <a:cxnLst/>
                <a:rect r="r" b="b" t="t" l="l"/>
                <a:pathLst>
                  <a:path h="2257492" w="5177439">
                    <a:moveTo>
                      <a:pt x="5052979" y="2257492"/>
                    </a:moveTo>
                    <a:lnTo>
                      <a:pt x="124460" y="2257492"/>
                    </a:lnTo>
                    <a:cubicBezTo>
                      <a:pt x="55880" y="2257492"/>
                      <a:pt x="0" y="2201612"/>
                      <a:pt x="0" y="213303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052979" y="0"/>
                    </a:lnTo>
                    <a:cubicBezTo>
                      <a:pt x="5121559" y="0"/>
                      <a:pt x="5177439" y="55880"/>
                      <a:pt x="5177439" y="124460"/>
                    </a:cubicBezTo>
                    <a:lnTo>
                      <a:pt x="5177439" y="2133032"/>
                    </a:lnTo>
                    <a:cubicBezTo>
                      <a:pt x="5177439" y="2201612"/>
                      <a:pt x="5121559" y="2257492"/>
                      <a:pt x="5052979" y="22574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510332" y="482905"/>
              <a:ext cx="347112" cy="347112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4B6FED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996383" y="482905"/>
              <a:ext cx="347112" cy="347112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7DC2D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1482434" y="482905"/>
              <a:ext cx="347112" cy="347112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52544"/>
              </a:solidFill>
            </p:spPr>
          </p:sp>
        </p:grpSp>
      </p:grpSp>
      <p:sp>
        <p:nvSpPr>
          <p:cNvPr name="Freeform 11" id="11"/>
          <p:cNvSpPr/>
          <p:nvPr/>
        </p:nvSpPr>
        <p:spPr>
          <a:xfrm flipH="false" flipV="false" rot="0">
            <a:off x="16872896" y="8561901"/>
            <a:ext cx="706759" cy="706759"/>
          </a:xfrm>
          <a:custGeom>
            <a:avLst/>
            <a:gdLst/>
            <a:ahLst/>
            <a:cxnLst/>
            <a:rect r="r" b="b" t="t" l="l"/>
            <a:pathLst>
              <a:path h="706759" w="706759">
                <a:moveTo>
                  <a:pt x="0" y="0"/>
                </a:moveTo>
                <a:lnTo>
                  <a:pt x="706759" y="0"/>
                </a:lnTo>
                <a:lnTo>
                  <a:pt x="706759" y="706759"/>
                </a:lnTo>
                <a:lnTo>
                  <a:pt x="0" y="7067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5400000">
            <a:off x="13708198" y="4363712"/>
            <a:ext cx="7036156" cy="345411"/>
          </a:xfrm>
          <a:custGeom>
            <a:avLst/>
            <a:gdLst/>
            <a:ahLst/>
            <a:cxnLst/>
            <a:rect r="r" b="b" t="t" l="l"/>
            <a:pathLst>
              <a:path h="345411" w="7036156">
                <a:moveTo>
                  <a:pt x="0" y="0"/>
                </a:moveTo>
                <a:lnTo>
                  <a:pt x="7036156" y="0"/>
                </a:lnTo>
                <a:lnTo>
                  <a:pt x="7036156" y="345411"/>
                </a:lnTo>
                <a:lnTo>
                  <a:pt x="0" y="3454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028700" y="8106982"/>
            <a:ext cx="15305568" cy="1161678"/>
            <a:chOff x="0" y="0"/>
            <a:chExt cx="20407424" cy="1548905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20407424" cy="1548905"/>
              <a:chOff x="0" y="0"/>
              <a:chExt cx="14198090" cy="1077622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4199360" cy="1077622"/>
              </a:xfrm>
              <a:custGeom>
                <a:avLst/>
                <a:gdLst/>
                <a:ahLst/>
                <a:cxnLst/>
                <a:rect r="r" b="b" t="t" l="l"/>
                <a:pathLst>
                  <a:path h="1077622" w="14199360">
                    <a:moveTo>
                      <a:pt x="13645640" y="1077622"/>
                    </a:moveTo>
                    <a:lnTo>
                      <a:pt x="553720" y="1077622"/>
                    </a:lnTo>
                    <a:cubicBezTo>
                      <a:pt x="247650" y="1077622"/>
                      <a:pt x="0" y="836359"/>
                      <a:pt x="0" y="539427"/>
                    </a:cubicBezTo>
                    <a:cubicBezTo>
                      <a:pt x="0" y="241257"/>
                      <a:pt x="247650" y="0"/>
                      <a:pt x="553720" y="0"/>
                    </a:cubicBezTo>
                    <a:lnTo>
                      <a:pt x="13645640" y="0"/>
                    </a:lnTo>
                    <a:cubicBezTo>
                      <a:pt x="13951710" y="0"/>
                      <a:pt x="14199360" y="241257"/>
                      <a:pt x="14199360" y="539427"/>
                    </a:cubicBezTo>
                    <a:cubicBezTo>
                      <a:pt x="14198090" y="836359"/>
                      <a:pt x="13950440" y="1077622"/>
                      <a:pt x="13645640" y="1077622"/>
                    </a:cubicBezTo>
                    <a:close/>
                  </a:path>
                </a:pathLst>
              </a:custGeom>
              <a:solidFill>
                <a:srgbClr val="7DC2DF"/>
              </a:solidFill>
            </p:spPr>
          </p:sp>
        </p:grpSp>
        <p:sp>
          <p:nvSpPr>
            <p:cNvPr name="TextBox 16" id="16"/>
            <p:cNvSpPr txBox="true"/>
            <p:nvPr/>
          </p:nvSpPr>
          <p:spPr>
            <a:xfrm rot="0">
              <a:off x="3839865" y="333740"/>
              <a:ext cx="12902148" cy="805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4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152544"/>
                  </a:solidFill>
                  <a:latin typeface="Nanum Gothic"/>
                  <a:ea typeface="Nanum Gothic"/>
                </a:rPr>
                <a:t>2022182018 서가은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5161342" y="8327584"/>
            <a:ext cx="720475" cy="720475"/>
          </a:xfrm>
          <a:custGeom>
            <a:avLst/>
            <a:gdLst/>
            <a:ahLst/>
            <a:cxnLst/>
            <a:rect r="r" b="b" t="t" l="l"/>
            <a:pathLst>
              <a:path h="720475" w="720475">
                <a:moveTo>
                  <a:pt x="0" y="0"/>
                </a:moveTo>
                <a:lnTo>
                  <a:pt x="720475" y="0"/>
                </a:lnTo>
                <a:lnTo>
                  <a:pt x="720475" y="720474"/>
                </a:lnTo>
                <a:lnTo>
                  <a:pt x="0" y="720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516795" y="3361984"/>
            <a:ext cx="12329377" cy="2225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90"/>
              </a:lnSpc>
            </a:pPr>
            <a:r>
              <a:rPr lang="en-US" sz="13800">
                <a:solidFill>
                  <a:srgbClr val="152544"/>
                </a:solidFill>
                <a:ea typeface="DoHyeon Bold"/>
              </a:rPr>
              <a:t>알파인  스키 대회전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17714" y="234019"/>
            <a:ext cx="6503593" cy="9024281"/>
          </a:xfrm>
          <a:custGeom>
            <a:avLst/>
            <a:gdLst/>
            <a:ahLst/>
            <a:cxnLst/>
            <a:rect r="r" b="b" t="t" l="l"/>
            <a:pathLst>
              <a:path h="9024281" w="6503593">
                <a:moveTo>
                  <a:pt x="0" y="0"/>
                </a:moveTo>
                <a:lnTo>
                  <a:pt x="6503593" y="0"/>
                </a:lnTo>
                <a:lnTo>
                  <a:pt x="6503593" y="9024281"/>
                </a:lnTo>
                <a:lnTo>
                  <a:pt x="0" y="90242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7838501" cy="2981320"/>
            <a:chOff x="0" y="0"/>
            <a:chExt cx="10451334" cy="397509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71450"/>
              <a:ext cx="10451334" cy="163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640"/>
                </a:lnSpc>
              </a:pPr>
              <a:r>
                <a:rPr lang="en-US" sz="7200">
                  <a:solidFill>
                    <a:srgbClr val="152544"/>
                  </a:solidFill>
                  <a:ea typeface="DoHyeon"/>
                </a:rPr>
                <a:t>현재 구현 화면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155607"/>
              <a:ext cx="10451334" cy="18194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04524" indent="-302262" lvl="1">
                <a:lnSpc>
                  <a:spcPts val="3640"/>
                </a:lnSpc>
                <a:buFont typeface="Arial"/>
                <a:buChar char="•"/>
              </a:pPr>
              <a:r>
                <a:rPr lang="en-US" sz="2800">
                  <a:solidFill>
                    <a:srgbClr val="152544"/>
                  </a:solidFill>
                  <a:latin typeface="Nanum Gothic"/>
                  <a:ea typeface="Nanum Gothic"/>
                </a:rPr>
                <a:t>하트, 기문(깃발 게이트), 별 아이템 화면 출력</a:t>
              </a:r>
            </a:p>
            <a:p>
              <a:pPr marL="604524" indent="-302262" lvl="1">
                <a:lnSpc>
                  <a:spcPts val="3640"/>
                </a:lnSpc>
                <a:buFont typeface="Arial"/>
                <a:buChar char="•"/>
              </a:pPr>
              <a:r>
                <a:rPr lang="en-US" sz="2800">
                  <a:solidFill>
                    <a:srgbClr val="152544"/>
                  </a:solidFill>
                  <a:ea typeface="Nanum Gothic"/>
                </a:rPr>
                <a:t>플레이어 애니메이션 구현</a:t>
              </a:r>
            </a:p>
            <a:p>
              <a:pPr marL="604524" indent="-302262" lvl="1">
                <a:lnSpc>
                  <a:spcPts val="3640"/>
                </a:lnSpc>
                <a:buFont typeface="Arial"/>
                <a:buChar char="•"/>
              </a:pPr>
              <a:r>
                <a:rPr lang="en-US" sz="2800">
                  <a:solidFill>
                    <a:srgbClr val="152544"/>
                  </a:solidFill>
                  <a:ea typeface="Nanum Gothic"/>
                </a:rPr>
                <a:t>플레이어 움직임 구현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777937"/>
            <a:ext cx="16258210" cy="6800333"/>
            <a:chOff x="0" y="0"/>
            <a:chExt cx="5499691" cy="23003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499691" cy="2300360"/>
            </a:xfrm>
            <a:custGeom>
              <a:avLst/>
              <a:gdLst/>
              <a:ahLst/>
              <a:cxnLst/>
              <a:rect r="r" b="b" t="t" l="l"/>
              <a:pathLst>
                <a:path h="2300360" w="5499691">
                  <a:moveTo>
                    <a:pt x="5375231" y="2300359"/>
                  </a:moveTo>
                  <a:lnTo>
                    <a:pt x="124460" y="2300359"/>
                  </a:lnTo>
                  <a:cubicBezTo>
                    <a:pt x="55880" y="2300359"/>
                    <a:pt x="0" y="2244479"/>
                    <a:pt x="0" y="217589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75231" y="0"/>
                  </a:lnTo>
                  <a:cubicBezTo>
                    <a:pt x="5443811" y="0"/>
                    <a:pt x="5499691" y="55880"/>
                    <a:pt x="5499691" y="124460"/>
                  </a:cubicBezTo>
                  <a:lnTo>
                    <a:pt x="5499691" y="2175900"/>
                  </a:lnTo>
                  <a:cubicBezTo>
                    <a:pt x="5499691" y="2244479"/>
                    <a:pt x="5443811" y="2300360"/>
                    <a:pt x="5375231" y="2300360"/>
                  </a:cubicBezTo>
                  <a:close/>
                </a:path>
              </a:pathLst>
            </a:custGeom>
            <a:solidFill>
              <a:srgbClr val="7DC2DF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2624995" y="857250"/>
            <a:ext cx="13038010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>
                <a:solidFill>
                  <a:srgbClr val="152544"/>
                </a:solidFill>
                <a:ea typeface="DoHyeon Bold"/>
              </a:rPr>
              <a:t>개발 일정 및 진행 상황</a:t>
            </a:r>
          </a:p>
        </p:txBody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028700" y="2777937"/>
          <a:ext cx="16258210" cy="6800333"/>
        </p:xfrm>
        <a:graphic>
          <a:graphicData uri="http://schemas.openxmlformats.org/drawingml/2006/table">
            <a:tbl>
              <a:tblPr/>
              <a:tblGrid>
                <a:gridCol w="2329978"/>
                <a:gridCol w="8508828"/>
                <a:gridCol w="5419403"/>
              </a:tblGrid>
              <a:tr h="820932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ea typeface="Nanum Gothic Bold"/>
                        </a:rPr>
                        <a:t>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ea typeface="Nanum Gothic Bold"/>
                        </a:rPr>
                        <a:t>개발 내용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ea typeface="Nanum Gothic Bold"/>
                        </a:rPr>
                        <a:t>개발 진행 상황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6830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1주차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리소스 수집 (캐릭터 스프라이터, 효과음, bgm 등)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152544"/>
                          </a:solidFill>
                          <a:latin typeface="Nanum Gothic Bold"/>
                        </a:rPr>
                        <a:t>100%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6830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2주차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캐릭터 이동 구현 (좌,우 계속 이동)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152544"/>
                          </a:solidFill>
                          <a:latin typeface="Nanum Gothic Bold"/>
                        </a:rPr>
                        <a:t>100%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2038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3주차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ea typeface="Nanum Gothic Bold"/>
                        </a:rPr>
                        <a:t>종스크롤 배경 만들기 및 기문 구현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152544"/>
                          </a:solidFill>
                          <a:latin typeface="Nanum Gothic"/>
                          <a:ea typeface="Nanum Gothic"/>
                        </a:rPr>
                        <a:t>20%(고정 배경 구현, 기문 화면 출력 구현, 기문 기능 미구현)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12561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4주차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ea typeface="Nanum Gothic Bold"/>
                        </a:rPr>
                        <a:t>별 아이템 및 출발 부스터 구현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5%(별 화면 출력 구현, 나머지 미구현)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8740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5주차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미니맵 구현, 하트아이템 및 하트 UI,점수 UI 구현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152544"/>
                          </a:solidFill>
                          <a:latin typeface="Nanum Gothic"/>
                          <a:ea typeface="Nanum Gothic"/>
                        </a:rPr>
                        <a:t>5%(하트 화면 출력 구현, 나머지 미구현)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8740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6주차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ea typeface="Nanum Gothic Bold"/>
                        </a:rPr>
                        <a:t>경로에 포인트 생성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152544"/>
                          </a:solidFill>
                          <a:latin typeface="Nanum Gothic Bold"/>
                        </a:rPr>
                        <a:t>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6830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7주차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효과음 및 BGM구현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152544"/>
                          </a:solidFill>
                          <a:latin typeface="Nanum Gothic Bold"/>
                        </a:rPr>
                        <a:t>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6830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152544"/>
                          </a:solidFill>
                          <a:latin typeface="Nanum Gothic Bold"/>
                          <a:ea typeface="Nanum Gothic Bold"/>
                        </a:rPr>
                        <a:t>8주차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152544"/>
                          </a:solidFill>
                          <a:ea typeface="Nanum Gothic Bold"/>
                        </a:rPr>
                        <a:t>전체적인 게임 수정 및 완성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152544"/>
                          </a:solidFill>
                          <a:latin typeface="Nanum Gothic Bold"/>
                        </a:rPr>
                        <a:t>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7726369"/>
          </a:xfrm>
          <a:custGeom>
            <a:avLst/>
            <a:gdLst/>
            <a:ahLst/>
            <a:cxnLst/>
            <a:rect r="r" b="b" t="t" l="l"/>
            <a:pathLst>
              <a:path h="7726369" w="18288000">
                <a:moveTo>
                  <a:pt x="0" y="0"/>
                </a:moveTo>
                <a:lnTo>
                  <a:pt x="18288000" y="0"/>
                </a:lnTo>
                <a:lnTo>
                  <a:pt x="18288000" y="7726369"/>
                </a:lnTo>
                <a:lnTo>
                  <a:pt x="0" y="77263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070833" y="84280"/>
            <a:ext cx="2804504" cy="944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52"/>
              </a:lnSpc>
              <a:spcBef>
                <a:spcPct val="0"/>
              </a:spcBef>
            </a:pPr>
            <a:r>
              <a:rPr lang="en-US" sz="5465">
                <a:solidFill>
                  <a:srgbClr val="000000"/>
                </a:solidFill>
                <a:ea typeface="Nanum Gothic"/>
              </a:rPr>
              <a:t>커밋 통계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DAFz9XSAaq0</dc:identifier>
  <dcterms:modified xsi:type="dcterms:W3CDTF">2011-08-01T06:04:30Z</dcterms:modified>
  <cp:revision>1</cp:revision>
  <dc:title>파란색 흰색 디지털리즘 기본 단순한 프레젠테이션</dc:title>
</cp:coreProperties>
</file>

<file path=docProps/thumbnail.jpeg>
</file>